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138" autoAdjust="0"/>
  </p:normalViewPr>
  <p:slideViewPr>
    <p:cSldViewPr snapToGrid="0" snapToObjects="1" showGuides="1">
      <p:cViewPr varScale="1">
        <p:scale>
          <a:sx n="88" d="100"/>
          <a:sy n="88" d="100"/>
        </p:scale>
        <p:origin x="-1344" y="-112"/>
      </p:cViewPr>
      <p:guideLst>
        <p:guide orient="horz" pos="1673"/>
        <p:guide pos="14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37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emf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Relationship Id="rId3" Type="http://schemas.openxmlformats.org/officeDocument/2006/relationships/image" Target="../media/image232.emf"/><Relationship Id="rId4" Type="http://schemas.openxmlformats.org/officeDocument/2006/relationships/image" Target="../media/image233.emf"/><Relationship Id="rId5" Type="http://schemas.openxmlformats.org/officeDocument/2006/relationships/image" Target="../media/image234.emf"/><Relationship Id="rId6" Type="http://schemas.openxmlformats.org/officeDocument/2006/relationships/image" Target="../media/image235.emf"/><Relationship Id="rId7" Type="http://schemas.openxmlformats.org/officeDocument/2006/relationships/image" Target="../media/image236.emf"/><Relationship Id="rId8" Type="http://schemas.openxmlformats.org/officeDocument/2006/relationships/image" Target="../media/image237.emf"/><Relationship Id="rId9" Type="http://schemas.openxmlformats.org/officeDocument/2006/relationships/image" Target="../media/image238.emf"/><Relationship Id="rId10" Type="http://schemas.openxmlformats.org/officeDocument/2006/relationships/image" Target="../media/image2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5" Type="http://schemas.openxmlformats.org/officeDocument/2006/relationships/image" Target="../media/image244.emf"/><Relationship Id="rId6" Type="http://schemas.openxmlformats.org/officeDocument/2006/relationships/image" Target="../media/image245.emf"/><Relationship Id="rId7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6" Type="http://schemas.openxmlformats.org/officeDocument/2006/relationships/image" Target="../media/image251.emf"/><Relationship Id="rId7" Type="http://schemas.openxmlformats.org/officeDocument/2006/relationships/image" Target="../media/image252.emf"/><Relationship Id="rId8" Type="http://schemas.openxmlformats.org/officeDocument/2006/relationships/image" Target="../media/image2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4" Type="http://schemas.openxmlformats.org/officeDocument/2006/relationships/image" Target="../media/image257.emf"/><Relationship Id="rId5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4" Type="http://schemas.openxmlformats.org/officeDocument/2006/relationships/image" Target="../media/image262.emf"/><Relationship Id="rId5" Type="http://schemas.openxmlformats.org/officeDocument/2006/relationships/image" Target="../media/image2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4" Type="http://schemas.openxmlformats.org/officeDocument/2006/relationships/image" Target="../media/image265.emf"/><Relationship Id="rId5" Type="http://schemas.openxmlformats.org/officeDocument/2006/relationships/image" Target="../media/image266.emf"/><Relationship Id="rId6" Type="http://schemas.openxmlformats.org/officeDocument/2006/relationships/image" Target="../media/image267.emf"/><Relationship Id="rId7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emf"/><Relationship Id="rId5" Type="http://schemas.openxmlformats.org/officeDocument/2006/relationships/image" Target="../media/image272.emf"/><Relationship Id="rId6" Type="http://schemas.openxmlformats.org/officeDocument/2006/relationships/image" Target="../media/image273.emf"/><Relationship Id="rId7" Type="http://schemas.openxmlformats.org/officeDocument/2006/relationships/image" Target="../media/image274.emf"/><Relationship Id="rId8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=</a:t>
            </a:r>
            <a:endParaRPr lang="en-US" sz="4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1" y="2060043"/>
            <a:ext cx="1308100" cy="393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9" y="3291505"/>
            <a:ext cx="6096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>
          <a:xfrm>
            <a:off x="2590800" y="1926844"/>
            <a:ext cx="3962400" cy="344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8409" y="2335570"/>
            <a:ext cx="262769" cy="36493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2421290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50" y="1577091"/>
            <a:ext cx="609600" cy="20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6447" y="3070836"/>
            <a:ext cx="262769" cy="36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83" y="3128645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3" y="1656450"/>
            <a:ext cx="5950889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52779" y="1016803"/>
            <a:ext cx="6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Gas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33511" y="3449741"/>
            <a:ext cx="1481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Fl</a:t>
            </a:r>
            <a:r>
              <a:rPr lang="en-US" sz="2400" dirty="0" err="1" smtClean="0"/>
              <a:t>üssigkeit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833511" y="251177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9289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23742" y="270821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608" y="273755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73505" y="2115899"/>
            <a:ext cx="490487" cy="43393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3665" y="270091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52779" y="1845389"/>
            <a:ext cx="0" cy="6663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082800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27232" y="2095579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997591" y="153402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223369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7822" y="173046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11688" y="175980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547745" y="172316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246880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11688" y="2895864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6" y="2811117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76615" y="2019178"/>
            <a:ext cx="2555658" cy="596915"/>
          </a:xfrm>
          <a:prstGeom prst="rect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26340" y="2598199"/>
            <a:ext cx="4191967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74030" y="227797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732273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73017" y="2019178"/>
            <a:ext cx="217831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onut 10"/>
          <p:cNvSpPr/>
          <p:nvPr/>
        </p:nvSpPr>
        <p:spPr>
          <a:xfrm>
            <a:off x="5551333" y="1826547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96335" y="865746"/>
            <a:ext cx="0" cy="8598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16298" y="1825226"/>
            <a:ext cx="247609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37" y="1122139"/>
            <a:ext cx="2286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12" y="1531973"/>
            <a:ext cx="762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90" y="2157327"/>
            <a:ext cx="3810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57" y="3334870"/>
            <a:ext cx="16129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6127807" y="2019178"/>
            <a:ext cx="0" cy="57333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32613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81728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2987756" y="1825226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182068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193615" y="2398627"/>
            <a:ext cx="251026" cy="761776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77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/>
          <a:stretch/>
        </p:blipFill>
        <p:spPr>
          <a:xfrm>
            <a:off x="4010088" y="1926844"/>
            <a:ext cx="2543112" cy="3445255"/>
          </a:xfrm>
          <a:prstGeom prst="rect">
            <a:avLst/>
          </a:prstGeom>
        </p:spPr>
      </p:pic>
      <p:pic>
        <p:nvPicPr>
          <p:cNvPr id="5" name="Picture 4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 r="45337" b="38982"/>
          <a:stretch/>
        </p:blipFill>
        <p:spPr>
          <a:xfrm flipH="1">
            <a:off x="2909804" y="1926844"/>
            <a:ext cx="641142" cy="1930323"/>
          </a:xfrm>
          <a:prstGeom prst="rect">
            <a:avLst/>
          </a:prstGeom>
        </p:spPr>
      </p:pic>
      <p:pic>
        <p:nvPicPr>
          <p:cNvPr id="6" name="Picture 5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9" t="11346" r="61774" b="62984"/>
          <a:stretch/>
        </p:blipFill>
        <p:spPr>
          <a:xfrm>
            <a:off x="3443823" y="1926844"/>
            <a:ext cx="698950" cy="9975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93623" y="3733877"/>
            <a:ext cx="1528795" cy="152879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35" y="4053269"/>
            <a:ext cx="2794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52" y="4460126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2" y="5372099"/>
            <a:ext cx="2159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64" y="3483958"/>
            <a:ext cx="469900" cy="228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638552" y="4869951"/>
            <a:ext cx="550900" cy="50214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4" y="3145790"/>
            <a:ext cx="1930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724769" y="2448712"/>
            <a:ext cx="1524000" cy="13042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1995297" y="1592914"/>
            <a:ext cx="434693" cy="4077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/>
          <p:cNvSpPr/>
          <p:nvPr/>
        </p:nvSpPr>
        <p:spPr>
          <a:xfrm rot="5400000">
            <a:off x="1991713" y="2055769"/>
            <a:ext cx="1341276" cy="3319452"/>
          </a:xfrm>
          <a:prstGeom prst="chord">
            <a:avLst>
              <a:gd name="adj1" fmla="val 6062077"/>
              <a:gd name="adj2" fmla="val 15525839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62887" y="2822094"/>
            <a:ext cx="718574" cy="60099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62889" y="3423087"/>
            <a:ext cx="374175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8493" y="3423086"/>
            <a:ext cx="75081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rot="21120743">
            <a:off x="1632307" y="3044281"/>
            <a:ext cx="158004" cy="36080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3" y="2268377"/>
            <a:ext cx="3429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71" y="3100846"/>
            <a:ext cx="3429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3471508"/>
            <a:ext cx="3429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64" y="3201899"/>
            <a:ext cx="1905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6" y="2809178"/>
            <a:ext cx="3937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3" y="3138399"/>
            <a:ext cx="406400" cy="203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4" y="3471508"/>
            <a:ext cx="406400" cy="203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38679" y="2216545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</a:t>
            </a:r>
            <a:r>
              <a:rPr lang="en-US" dirty="0" err="1" smtClean="0"/>
              <a:t>örmig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52271" y="3053755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</a:t>
            </a:r>
            <a:r>
              <a:rPr lang="en-US" dirty="0" err="1" smtClean="0"/>
              <a:t>üssig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99178" y="3423087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5400000">
            <a:off x="6203497" y="2251920"/>
            <a:ext cx="434693" cy="3064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9538" y="3044857"/>
            <a:ext cx="527544" cy="53062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877694" y="3575487"/>
            <a:ext cx="103892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59698" y="3566720"/>
            <a:ext cx="344419" cy="876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19677843">
            <a:off x="5736559" y="3066719"/>
            <a:ext cx="556190" cy="49922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20" y="2106169"/>
            <a:ext cx="3429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3" y="2761019"/>
            <a:ext cx="342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6" y="3633669"/>
            <a:ext cx="342900" cy="317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64" y="3243999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48" y="2713928"/>
            <a:ext cx="393700" cy="190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98" y="3290799"/>
            <a:ext cx="4064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9" y="3623908"/>
            <a:ext cx="406400" cy="203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69966" y="2054337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</a:t>
            </a:r>
            <a:r>
              <a:rPr lang="en-US" dirty="0" err="1" smtClean="0"/>
              <a:t>örmig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18653" y="2713928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</a:t>
            </a:r>
            <a:r>
              <a:rPr lang="en-US" dirty="0" err="1" smtClean="0"/>
              <a:t>üssig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331866" y="3604342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4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flipH="1">
            <a:off x="6818793" y="1941516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69387" y="2516251"/>
            <a:ext cx="649406" cy="649406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>
            <a:off x="2320390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87386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1325" y="1439334"/>
            <a:ext cx="609065" cy="143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11325" y="1134801"/>
            <a:ext cx="609065" cy="6090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10" idx="3"/>
          </p:cNvCxnSpPr>
          <p:nvPr/>
        </p:nvCxnSpPr>
        <p:spPr>
          <a:xfrm flipH="1">
            <a:off x="1703628" y="970287"/>
            <a:ext cx="7698" cy="19006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20390" y="970287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78122" y="174386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8122" y="2273417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29" y="1871518"/>
            <a:ext cx="165100" cy="2286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785789" y="1926125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3" idx="3"/>
          </p:cNvCxnSpPr>
          <p:nvPr/>
        </p:nvCxnSpPr>
        <p:spPr>
          <a:xfrm flipH="1">
            <a:off x="6202031" y="940273"/>
            <a:ext cx="7698" cy="19006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18793" y="940273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6525" y="194151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76525" y="2516251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82" y="2093548"/>
            <a:ext cx="165100" cy="228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785789" y="2870968"/>
            <a:ext cx="3456943" cy="433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20999" y="505060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Kapillaraszension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61678" y="507301"/>
            <a:ext cx="191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Kapillardepression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84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51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55988</TotalTime>
  <Words>41</Words>
  <Application>Microsoft Macintosh PowerPoint</Application>
  <PresentationFormat>On-screen Show (4:3)</PresentationFormat>
  <Paragraphs>29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114</cp:revision>
  <dcterms:created xsi:type="dcterms:W3CDTF">2018-10-03T20:23:12Z</dcterms:created>
  <dcterms:modified xsi:type="dcterms:W3CDTF">2018-12-12T07:44:50Z</dcterms:modified>
</cp:coreProperties>
</file>